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72" r:id="rId5"/>
    <p:sldId id="256" r:id="rId6"/>
    <p:sldId id="273" r:id="rId7"/>
    <p:sldId id="257" r:id="rId8"/>
    <p:sldId id="258" r:id="rId9"/>
    <p:sldId id="259" r:id="rId10"/>
    <p:sldId id="260" r:id="rId11"/>
    <p:sldId id="270" r:id="rId12"/>
    <p:sldId id="262" r:id="rId13"/>
    <p:sldId id="261" r:id="rId14"/>
    <p:sldId id="263" r:id="rId15"/>
    <p:sldId id="264" r:id="rId16"/>
    <p:sldId id="271" r:id="rId17"/>
    <p:sldId id="265" r:id="rId18"/>
    <p:sldId id="266" r:id="rId19"/>
    <p:sldId id="267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26" autoAdjust="0"/>
    <p:restoredTop sz="85991" autoAdjust="0"/>
  </p:normalViewPr>
  <p:slideViewPr>
    <p:cSldViewPr snapToGrid="0">
      <p:cViewPr>
        <p:scale>
          <a:sx n="70" d="100"/>
          <a:sy n="70" d="100"/>
        </p:scale>
        <p:origin x="-1050" y="-29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BB2EB3A6-08F9-4620-96BB-0C59FDA56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D717414-ECF7-48A5-9775-6A5AD38BEC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E7C94-16A4-4054-B652-7DD2A812D30D}" type="datetimeFigureOut">
              <a:rPr lang="en-US" smtClean="0"/>
              <a:t>8/29/2019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CACCEB4-8612-47D3-8652-8C9DFFA35D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B3FDD38-4641-4FC3-8E55-8E63F15635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AF883-18B4-4A93-BDB7-2847AFC7C0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235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5ED17-416B-4083-A6B3-B23D2AC2171C}" type="datetimeFigureOut">
              <a:rPr lang="en-US" smtClean="0"/>
              <a:t>8/29/2019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F9531-3326-4057-9EBA-1F5D68C6F0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56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9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customXml" Target="../ink/ink15.xml"/><Relationship Id="rId5" Type="http://schemas.openxmlformats.org/officeDocument/2006/relationships/customXml" Target="../ink/ink12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14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19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2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3BFFD68-E7DA-43A0-A762-8DE3799F6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1415"/>
            <a:ext cx="9144000" cy="4021205"/>
          </a:xfrm>
        </p:spPr>
        <p:txBody>
          <a:bodyPr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xmlns="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xmlns="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xmlns="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xmlns="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xmlns="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0712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02C925-8B44-44C6-A649-F0FB17E73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B5067D9-9E44-4E2F-BB85-39F25AF8A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8/29/2019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0695C9A-F3D4-4CAF-BD9C-9A781B281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43D576E-E81F-4A82-BCA1-6B1E01BA5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0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0360874-81B9-450F-B82A-8EB5D120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8/29/2019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CF7C3AE-3A6B-4C8B-B32A-82D82E59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DDF9F8A-E694-41C4-963B-E3E4EC703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92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872C95-0AD4-4269-8C2B-C4797C4EC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A06414-765F-4A8B-92F6-D0646CCCA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85ECD27-EF94-470B-8EFE-BDD4BAA71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F720F99-C49A-4BDA-8E4E-70AA21796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8/29/2019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4BE342F-D088-48DF-BF68-ED3DCA16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7FB5186-5A08-4217-B8C8-E3C89DE5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991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130A0E-257C-428F-8220-4F7319A3E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ACFB04-60BA-40B2-9683-87578BD0D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90FF038-F1C0-4D94-B562-F30100354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D14D5EB-717A-432F-9FCB-41F026C35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8/29/2019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FA96424-0E11-4259-9FFE-96E424A21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0324721-6543-486D-A232-9E51E9FB4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930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C3A876-E09F-447C-AC70-62561572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6D81AE2-C534-4018-8D54-BFAC1D2E4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8AE8180-78B8-4034-88AA-BF38D5475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8/29/2019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902CEA7-6339-43F1-8258-E91DD61E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BB3B7F-3DD1-4A58-A7A1-90D3371C9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61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548BB54-5323-4DD3-9DB8-5CA26A517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240E1A9-E35B-44AB-8190-B6A7A068D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76AF8D8-7764-4D06-AE50-0B151AE6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8/29/2019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22F050-008F-40E2-AA46-8DD0CD8CB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5663763-705B-464F-AB8B-F02AFAC9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12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xmlns="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xmlns="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xmlns="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xmlns="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xmlns="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D312742-FF8F-405A-9B03-FA3BE36135F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D6E10E-EE53-4F56-A34D-E5DD19FEE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70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xmlns="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xmlns="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xmlns="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xmlns="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xmlns="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34C0FACC-90E6-4A01-8792-8FA91B7D3E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3827" y="2543436"/>
            <a:ext cx="3760738" cy="4021205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Power for the computers and scientific instruments onboard is provided by two 2.45 x 7.56m solar panels. The power generated by the panels is also used to charge six nickel-hydrogen batteries that provide power to the spacecraft for about 25 minutes per orbit while Hubble flies through the Earth’s shadow.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884C55E0-4986-474A-BC74-1B4E8A2F7D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3827" y="192143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SOLAR PANELS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27E37D6D-34CE-4FE3-A6C6-4FC22C72F7A0}"/>
              </a:ext>
            </a:extLst>
          </p:cNvPr>
          <p:cNvGrpSpPr/>
          <p:nvPr userDrawn="1"/>
        </p:nvGrpSpPr>
        <p:grpSpPr>
          <a:xfrm>
            <a:off x="1013641" y="2259110"/>
            <a:ext cx="5513866" cy="276225"/>
            <a:chOff x="1557338" y="1458610"/>
            <a:chExt cx="5513866" cy="27622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71CBDA1B-9FA8-429D-A07D-655D394A1C71}"/>
                </a:ext>
              </a:extLst>
            </p:cNvPr>
            <p:cNvCxnSpPr/>
            <p:nvPr/>
          </p:nvCxnSpPr>
          <p:spPr>
            <a:xfrm>
              <a:off x="1557338" y="1589020"/>
              <a:ext cx="5362574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B5FBA15E-A7E6-483D-9298-EC007237A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979" y="1458610"/>
              <a:ext cx="276225" cy="276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692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3BFFD68-E7DA-43A0-A762-8DE3799F6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1415"/>
            <a:ext cx="9144000" cy="4021205"/>
          </a:xfrm>
        </p:spPr>
        <p:txBody>
          <a:bodyPr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xmlns="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xmlns="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xmlns="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xmlns="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xmlns="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056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3BFFD68-E7DA-43A0-A762-8DE3799F6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1415"/>
            <a:ext cx="9144000" cy="4021205"/>
          </a:xfrm>
        </p:spPr>
        <p:txBody>
          <a:bodyPr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xmlns="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xmlns="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xmlns="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xmlns="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xmlns="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527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8512A5-4A94-4AD1-8E4A-1EA129F9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FE6721-7958-497F-BDBF-202EA49F1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F3C0A16-F783-4588-B672-5058DF08C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8/29/2019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350778-6411-40BC-969D-A8D237ED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28D5302-3190-447A-93C9-69054625D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48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8A55D5-7F7F-4923-B13A-FB14C907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7DA3E33-C1C5-4903-B6A0-5DCA0E5DA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2CEEB41-7B20-4E9D-854C-61E519F59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8/29/2019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5B4E84-AF49-469B-BA25-009B696C4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8771073-1660-4665-AD08-B1F6EEEC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826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164BBC-F386-4C51-801D-CF55F338F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81EA36-CB65-4957-AC4D-117C8B55F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91E4BF-C484-4876-8267-5595D1433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E481A05-B3B3-484A-B9A2-C693BFC1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8/29/2019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4A2926F-1DF1-4A3A-B966-52626B39B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39902F3-1A49-445A-A094-55BF9A3A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0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A7F405-2652-4BEF-A9E4-BCBF252A1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8998658-AC9F-419A-9D28-703117D9C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97BF43B-ACB8-4022-9478-4B58FB2AC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B47381A-DF82-4E57-86F2-79DDC1FDB8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295A9D4-5434-4053-BEF7-D8D6112F6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A2203A2-768C-4C32-B8C9-5731FBE9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8/29/2019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17F5DD0-FF5E-4C8E-BF51-AAA6F15FF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CB89CD3-37F2-4CFC-B1A1-89865714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50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1A9A825-7557-4500-8CCD-1373C95F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4C4F931-B635-4B85-BE10-74008338E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59AE95C-FC17-478C-AA9E-710213A4F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BF23A-3D24-42D3-8F1A-75A13C888DEA}" type="datetimeFigureOut">
              <a:rPr lang="en-US" smtClean="0"/>
              <a:t>8/29/2019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5D4E31F-5B11-490E-AD3F-BE92E0F2D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FBDD7FA-F9F4-4DC4-9791-ACD495680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4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856509" y="872836"/>
            <a:ext cx="8742218" cy="181588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“The most pathetic person in the world is </a:t>
            </a:r>
            <a:endParaRPr lang="en-US" sz="4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some </a:t>
            </a:r>
            <a:r>
              <a:rPr lang="en-US" sz="40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one who has sight but no vision.” </a:t>
            </a:r>
            <a:br>
              <a:rPr lang="en-US" sz="40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32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― Helen Keller </a:t>
            </a:r>
            <a:endParaRPr lang="en-IN" sz="32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473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3564" y="246451"/>
            <a:ext cx="50707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bg1"/>
                </a:solidFill>
              </a:rPr>
              <a:t>Canny filter:-</a:t>
            </a:r>
            <a:endParaRPr lang="en-IN" sz="3200" dirty="0">
              <a:solidFill>
                <a:schemeClr val="bg1"/>
              </a:solidFill>
            </a:endParaRPr>
          </a:p>
          <a:p>
            <a:r>
              <a:rPr lang="en-IN" sz="2000" dirty="0" smtClean="0">
                <a:solidFill>
                  <a:schemeClr val="bg1"/>
                </a:solidFill>
              </a:rPr>
              <a:t>This filter is used to detect edges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5122" name="Picture 2" descr="C:\Users\Shvejan Shashank\Pictures\Screenshots\Screenshot (1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864" y="1446732"/>
            <a:ext cx="8994450" cy="505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99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 descr="C:\Users\Shvejan Shashank\Pictures\Screenshots\Screenshot (1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68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 descr="C:\Users\Shvejan Shashank\Pictures\Screenshots\Screenshot (1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798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48000" y="2521672"/>
            <a:ext cx="9144000" cy="495232"/>
          </a:xfrm>
        </p:spPr>
        <p:txBody>
          <a:bodyPr>
            <a:noAutofit/>
          </a:bodyPr>
          <a:lstStyle/>
          <a:p>
            <a:r>
              <a:rPr lang="en-IN" sz="8000" dirty="0" smtClean="0">
                <a:solidFill>
                  <a:schemeClr val="bg1"/>
                </a:solidFill>
              </a:rPr>
              <a:t>Region of interest</a:t>
            </a:r>
            <a:endParaRPr lang="en-IN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70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 descr="C:\Users\Shvejan Shashank\Pictures\Screenshots\Screenshot (1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7092"/>
            <a:ext cx="12192000" cy="713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47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Shvejan Shashank\Pictures\Screenshots\Screenshot (1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19" y="241066"/>
            <a:ext cx="4414420" cy="248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Shvejan Shashank\Pictures\Screenshots\Screenshot (15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791" y="3824576"/>
            <a:ext cx="5025752" cy="282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Shvejan Shashank\Pictures\Screenshots\Screenshot (16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394" y="253408"/>
            <a:ext cx="4392468" cy="246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Elbow Connector 7"/>
          <p:cNvCxnSpPr>
            <a:stCxn id="9218" idx="2"/>
            <a:endCxn id="9219" idx="0"/>
          </p:cNvCxnSpPr>
          <p:nvPr/>
        </p:nvCxnSpPr>
        <p:spPr>
          <a:xfrm rot="16200000" flipH="1">
            <a:off x="4140293" y="1534202"/>
            <a:ext cx="1101610" cy="3479138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9220" idx="2"/>
            <a:endCxn id="9219" idx="0"/>
          </p:cNvCxnSpPr>
          <p:nvPr/>
        </p:nvCxnSpPr>
        <p:spPr>
          <a:xfrm rot="5400000">
            <a:off x="7324343" y="1829291"/>
            <a:ext cx="1101610" cy="288896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3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73" y="0"/>
            <a:ext cx="1032163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25782" y="443346"/>
            <a:ext cx="55002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</a:rPr>
              <a:t>Linear Regression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37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44436" y="2840327"/>
            <a:ext cx="9144000" cy="1717818"/>
          </a:xfrm>
        </p:spPr>
        <p:txBody>
          <a:bodyPr>
            <a:noAutofit/>
          </a:bodyPr>
          <a:lstStyle/>
          <a:p>
            <a:r>
              <a:rPr lang="en-IN" sz="9600" dirty="0" smtClean="0">
                <a:solidFill>
                  <a:schemeClr val="bg1"/>
                </a:solidFill>
                <a:latin typeface="Arial Black" pitchFamily="34" charset="0"/>
              </a:rPr>
              <a:t>Thank you</a:t>
            </a:r>
            <a:endParaRPr lang="en-IN" sz="9600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81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8654" y="401781"/>
            <a:ext cx="6761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u="sng" dirty="0" smtClean="0">
                <a:solidFill>
                  <a:schemeClr val="bg1"/>
                </a:solidFill>
              </a:rPr>
              <a:t>Computer Vision</a:t>
            </a:r>
            <a:endParaRPr lang="en-IN" sz="7200" u="sng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4779818"/>
            <a:ext cx="3241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</a:rPr>
              <a:t>By:- </a:t>
            </a:r>
          </a:p>
          <a:p>
            <a:r>
              <a:rPr lang="en-IN" sz="2400" dirty="0" smtClean="0">
                <a:solidFill>
                  <a:schemeClr val="bg1"/>
                </a:solidFill>
              </a:rPr>
              <a:t>M </a:t>
            </a:r>
            <a:r>
              <a:rPr lang="en-IN" sz="2400" dirty="0" err="1" smtClean="0">
                <a:solidFill>
                  <a:schemeClr val="bg1"/>
                </a:solidFill>
              </a:rPr>
              <a:t>Shvejan</a:t>
            </a:r>
            <a:r>
              <a:rPr lang="en-IN" sz="2400" dirty="0" smtClean="0">
                <a:solidFill>
                  <a:schemeClr val="bg1"/>
                </a:solidFill>
              </a:rPr>
              <a:t> </a:t>
            </a:r>
            <a:r>
              <a:rPr lang="en-IN" sz="2400" dirty="0" err="1" smtClean="0">
                <a:solidFill>
                  <a:schemeClr val="bg1"/>
                </a:solidFill>
              </a:rPr>
              <a:t>Shashank</a:t>
            </a:r>
            <a:endParaRPr lang="en-IN" sz="2400" dirty="0" smtClean="0">
              <a:solidFill>
                <a:schemeClr val="bg1"/>
              </a:solidFill>
            </a:endParaRPr>
          </a:p>
          <a:p>
            <a:r>
              <a:rPr lang="en-IN" sz="2400" dirty="0" smtClean="0">
                <a:solidFill>
                  <a:schemeClr val="bg1"/>
                </a:solidFill>
              </a:rPr>
              <a:t>18311A05M3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2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78873" y="1191492"/>
            <a:ext cx="10612582" cy="5026038"/>
          </a:xfrm>
        </p:spPr>
        <p:txBody>
          <a:bodyPr>
            <a:normAutofit/>
          </a:bodyPr>
          <a:lstStyle/>
          <a:p>
            <a:pPr algn="ctr"/>
            <a:r>
              <a:rPr lang="en-IN" sz="6600" b="1" dirty="0" smtClean="0"/>
              <a:t>What can a computer do with the power of vision</a:t>
            </a:r>
            <a:endParaRPr lang="en-IN" sz="6600" b="1" dirty="0"/>
          </a:p>
        </p:txBody>
      </p:sp>
    </p:spTree>
    <p:extLst>
      <p:ext uri="{BB962C8B-B14F-4D97-AF65-F5344CB8AC3E}">
        <p14:creationId xmlns:p14="http://schemas.microsoft.com/office/powerpoint/2010/main" val="202720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93273" y="595890"/>
            <a:ext cx="9144000" cy="495232"/>
          </a:xfrm>
        </p:spPr>
        <p:txBody>
          <a:bodyPr>
            <a:noAutofit/>
          </a:bodyPr>
          <a:lstStyle/>
          <a:p>
            <a:pPr algn="ctr"/>
            <a:r>
              <a:rPr lang="en-IN" sz="4400" b="1" u="sng" dirty="0" smtClean="0">
                <a:solidFill>
                  <a:schemeClr val="bg1"/>
                </a:solidFill>
              </a:rPr>
              <a:t>Robotics:- </a:t>
            </a:r>
            <a:endParaRPr lang="en-IN" sz="4400" b="1" u="sng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416" y="1536556"/>
            <a:ext cx="6296457" cy="4699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27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hvejan Shashank\Downloads\20915589_787103324748017_4112052828664592465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74491"/>
            <a:ext cx="6755244" cy="678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8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hvejan Shashank\Downloads\tesl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43" y="146050"/>
            <a:ext cx="10597284" cy="634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95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hvejan Shashank\Downloads\57a694f7ce38f236008b52e6-2732-136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6363"/>
            <a:ext cx="121920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44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186545" y="1801236"/>
            <a:ext cx="9144000" cy="495232"/>
          </a:xfrm>
        </p:spPr>
        <p:txBody>
          <a:bodyPr>
            <a:noAutofit/>
          </a:bodyPr>
          <a:lstStyle/>
          <a:p>
            <a:r>
              <a:rPr lang="en-IN" sz="19900" dirty="0" smtClean="0">
                <a:latin typeface="Arial" pitchFamily="34" charset="0"/>
                <a:cs typeface="Arial" pitchFamily="34" charset="0"/>
              </a:rPr>
              <a:t>Video</a:t>
            </a:r>
            <a:endParaRPr lang="en-IN" sz="199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59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199" y="290945"/>
            <a:ext cx="906087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 smtClean="0">
                <a:solidFill>
                  <a:schemeClr val="bg1"/>
                </a:solidFill>
              </a:rPr>
              <a:t>Things to be considered:-</a:t>
            </a:r>
          </a:p>
          <a:p>
            <a:endParaRPr lang="en-IN" sz="4400" u="sng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n-IN" sz="2800" dirty="0" smtClean="0">
                <a:solidFill>
                  <a:schemeClr val="bg1"/>
                </a:solidFill>
              </a:rPr>
              <a:t>White line on the right</a:t>
            </a:r>
          </a:p>
          <a:p>
            <a:pPr marL="514350" indent="-514350">
              <a:buAutoNum type="arabicPeriod"/>
            </a:pPr>
            <a:r>
              <a:rPr lang="en-IN" sz="2800" dirty="0" smtClean="0">
                <a:solidFill>
                  <a:schemeClr val="bg1"/>
                </a:solidFill>
              </a:rPr>
              <a:t>Yellow line on the left</a:t>
            </a:r>
          </a:p>
          <a:p>
            <a:endParaRPr lang="en-IN" sz="2800" dirty="0" smtClean="0">
              <a:solidFill>
                <a:schemeClr val="bg1"/>
              </a:solidFill>
            </a:endParaRP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4400" u="sng" dirty="0" smtClean="0">
                <a:solidFill>
                  <a:schemeClr val="bg1"/>
                </a:solidFill>
              </a:rPr>
              <a:t>Things  that are not requited:-</a:t>
            </a:r>
          </a:p>
          <a:p>
            <a:r>
              <a:rPr lang="en-IN" sz="4400" u="sng" dirty="0" smtClean="0">
                <a:solidFill>
                  <a:schemeClr val="bg1"/>
                </a:solidFill>
              </a:rPr>
              <a:t> </a:t>
            </a:r>
          </a:p>
          <a:p>
            <a:pPr marL="514350" indent="-514350">
              <a:buAutoNum type="arabicPeriod"/>
            </a:pPr>
            <a:r>
              <a:rPr lang="en-IN" sz="2800" dirty="0" smtClean="0">
                <a:solidFill>
                  <a:schemeClr val="bg1"/>
                </a:solidFill>
              </a:rPr>
              <a:t>Trees</a:t>
            </a:r>
          </a:p>
          <a:p>
            <a:pPr marL="514350" indent="-514350">
              <a:buAutoNum type="arabicPeriod"/>
            </a:pPr>
            <a:r>
              <a:rPr lang="en-IN" sz="2800" dirty="0" smtClean="0">
                <a:solidFill>
                  <a:schemeClr val="bg1"/>
                </a:solidFill>
              </a:rPr>
              <a:t>Sky</a:t>
            </a:r>
          </a:p>
          <a:p>
            <a:pPr marL="514350" indent="-514350">
              <a:buAutoNum type="arabicPeriod"/>
            </a:pPr>
            <a:r>
              <a:rPr lang="en-IN" sz="2800" dirty="0" smtClean="0">
                <a:solidFill>
                  <a:schemeClr val="bg1"/>
                </a:solidFill>
              </a:rPr>
              <a:t>g</a:t>
            </a:r>
            <a:r>
              <a:rPr lang="en-IN" sz="2800" dirty="0">
                <a:solidFill>
                  <a:schemeClr val="bg1"/>
                </a:solidFill>
              </a:rPr>
              <a:t>r</a:t>
            </a:r>
            <a:r>
              <a:rPr lang="en-IN" sz="2800" dirty="0" smtClean="0">
                <a:solidFill>
                  <a:schemeClr val="bg1"/>
                </a:solidFill>
              </a:rPr>
              <a:t>ass</a:t>
            </a:r>
          </a:p>
          <a:p>
            <a:pPr marL="514350" indent="-514350">
              <a:buAutoNum type="arabicPeriod"/>
            </a:pPr>
            <a:r>
              <a:rPr lang="en-IN" sz="2800" dirty="0" smtClean="0">
                <a:solidFill>
                  <a:schemeClr val="bg1"/>
                </a:solidFill>
              </a:rPr>
              <a:t>Etc…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72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16401558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F16401558_3D PowerPoint presentation (Hubble Telescope model)_RVA_v3.potx" id="{DA714CAD-954C-4F39-86D6-BED94FEBEACB}" vid="{57CC5FEC-698F-4DDC-9E3C-A300292229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A79D2A-7790-4E25-BDFD-87FCE4B053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AEBF661-15AD-4E9C-97C8-820AEEE03512}">
  <ds:schemaRefs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494C7F2-17AF-4E35-855F-7E1BB34398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TF16401558</Template>
  <TotalTime>0</TotalTime>
  <Words>83</Words>
  <Application>Microsoft Office PowerPoint</Application>
  <PresentationFormat>Custom</PresentationFormat>
  <Paragraphs>26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TF16401558</vt:lpstr>
      <vt:lpstr>PowerPoint Presentation</vt:lpstr>
      <vt:lpstr>PowerPoint Presentation</vt:lpstr>
      <vt:lpstr>PowerPoint Presentation</vt:lpstr>
      <vt:lpstr>Robotics:- </vt:lpstr>
      <vt:lpstr>PowerPoint Presentation</vt:lpstr>
      <vt:lpstr>PowerPoint Presentation</vt:lpstr>
      <vt:lpstr>PowerPoint Presentation</vt:lpstr>
      <vt:lpstr>Video</vt:lpstr>
      <vt:lpstr>PowerPoint Presentation</vt:lpstr>
      <vt:lpstr>PowerPoint Presentation</vt:lpstr>
      <vt:lpstr>PowerPoint Presentation</vt:lpstr>
      <vt:lpstr>PowerPoint Presentation</vt:lpstr>
      <vt:lpstr>Region of interest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2019-08-22T16:28:27Z</dcterms:created>
  <dcterms:modified xsi:type="dcterms:W3CDTF">2019-08-29T18:21:16Z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